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8" r:id="rId5"/>
    <p:sldId id="284" r:id="rId6"/>
    <p:sldId id="286" r:id="rId7"/>
    <p:sldId id="287" r:id="rId8"/>
    <p:sldId id="285" r:id="rId9"/>
    <p:sldId id="261" r:id="rId10"/>
    <p:sldId id="288" r:id="rId11"/>
    <p:sldId id="290" r:id="rId12"/>
    <p:sldId id="293" r:id="rId13"/>
    <p:sldId id="298" r:id="rId14"/>
    <p:sldId id="299" r:id="rId15"/>
    <p:sldId id="300" r:id="rId16"/>
    <p:sldId id="297" r:id="rId17"/>
    <p:sldId id="296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369"/>
    <a:srgbClr val="282828"/>
    <a:srgbClr val="2A9D8F"/>
    <a:srgbClr val="E9C46A"/>
    <a:srgbClr val="97EFD3"/>
    <a:srgbClr val="F15574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ACA1C-4D22-4C0C-8B3B-2569740B79DD}" v="1" dt="2024-11-24T05:04:38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E6B6-F505-444E-87D5-AB366282E6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4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261E-4F2B-4FFC-B0D8-B739F593650D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025A1-ED26-40F3-87A5-996479C069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1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  <p:sldLayoutId id="2147483670" r:id="rId18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6541" y="297592"/>
            <a:ext cx="8991600" cy="1089025"/>
          </a:xfrm>
        </p:spPr>
        <p:txBody>
          <a:bodyPr>
            <a:noAutofit/>
          </a:bodyPr>
          <a:lstStyle/>
          <a:p>
            <a:r>
              <a:rPr lang="en-US" sz="3000" b="1">
                <a:latin typeface="Bookman Old Style" panose="02050604050505020204" pitchFamily="18" charset="0"/>
                <a:cs typeface="Times New Roman" panose="02020603050405020304" pitchFamily="18" charset="0"/>
              </a:rPr>
              <a:t>Swami </a:t>
            </a:r>
            <a:r>
              <a:rPr lang="en-US" sz="3000" b="1" err="1">
                <a:latin typeface="Bookman Old Style" panose="02050604050505020204" pitchFamily="18" charset="0"/>
                <a:cs typeface="Times New Roman" panose="02020603050405020304" pitchFamily="18" charset="0"/>
              </a:rPr>
              <a:t>Keshvanand</a:t>
            </a:r>
            <a:r>
              <a:rPr lang="en-US" sz="3000" b="1">
                <a:latin typeface="Bookman Old Style" panose="02050604050505020204" pitchFamily="18" charset="0"/>
                <a:cs typeface="Times New Roman" panose="02020603050405020304" pitchFamily="18" charset="0"/>
              </a:rPr>
              <a:t> Institute of Technology,</a:t>
            </a:r>
            <a:br>
              <a:rPr lang="en-US" sz="3000" b="1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3000" b="1">
                <a:latin typeface="Bookman Old Style" panose="02050604050505020204" pitchFamily="18" charset="0"/>
                <a:cs typeface="Times New Roman" panose="02020603050405020304" pitchFamily="18" charset="0"/>
              </a:rPr>
              <a:t>Management &amp; </a:t>
            </a:r>
            <a:r>
              <a:rPr lang="en-US" sz="3000" b="1" err="1">
                <a:latin typeface="Bookman Old Style" panose="02050604050505020204" pitchFamily="18" charset="0"/>
                <a:cs typeface="Times New Roman" panose="02020603050405020304" pitchFamily="18" charset="0"/>
              </a:rPr>
              <a:t>Gramothan</a:t>
            </a:r>
            <a:r>
              <a:rPr lang="en-US" sz="3000" b="1">
                <a:latin typeface="Bookman Old Style" panose="02050604050505020204" pitchFamily="18" charset="0"/>
                <a:cs typeface="Times New Roman" panose="02020603050405020304" pitchFamily="18" charset="0"/>
              </a:rPr>
              <a:t>, Jaipur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6471" y="2770402"/>
            <a:ext cx="7086600" cy="206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2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Industrial Training </a:t>
            </a:r>
            <a:r>
              <a:rPr lang="en-US" sz="22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sz="22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on</a:t>
            </a:r>
          </a:p>
          <a:p>
            <a:pPr algn="ctr">
              <a:lnSpc>
                <a:spcPct val="150000"/>
              </a:lnSpc>
            </a:pPr>
            <a:endParaRPr lang="en-US" sz="22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2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BUILDING PERSONAL PORTFOLIO WEBSITE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102405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Submitted to: </a:t>
            </a:r>
            <a:endParaRPr lang="en-IN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IN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 Name : Mr. Vinod </a:t>
            </a:r>
            <a:r>
              <a:rPr lang="en-IN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Kataria</a:t>
            </a:r>
            <a:endParaRPr lang="en-IN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 Professor, CSE Department</a:t>
            </a:r>
            <a:endParaRPr lang="en-IN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5270" y="5102405"/>
            <a:ext cx="4041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Student Name :</a:t>
            </a:r>
            <a:r>
              <a:rPr lang="en-US" err="1">
                <a:latin typeface="Bookman Old Style" panose="02050604050505020204" pitchFamily="18" charset="0"/>
                <a:cs typeface="Times New Roman" panose="02020603050405020304" pitchFamily="18" charset="0"/>
              </a:rPr>
              <a:t>Parineeta</a:t>
            </a:r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 Sharma</a:t>
            </a:r>
          </a:p>
          <a:p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Reg. No.: 23ESKCX078</a:t>
            </a:r>
          </a:p>
          <a:p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Semester and Year: 3</a:t>
            </a:r>
            <a:r>
              <a:rPr lang="en-US" baseline="30000">
                <a:latin typeface="Bookman Old Style" panose="02050604050505020204" pitchFamily="18" charset="0"/>
                <a:cs typeface="Times New Roman" panose="02020603050405020304" pitchFamily="18" charset="0"/>
              </a:rPr>
              <a:t>RD</a:t>
            </a:r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Bookman Old Style" panose="02050604050505020204" pitchFamily="18" charset="0"/>
                <a:cs typeface="Times New Roman" panose="02020603050405020304" pitchFamily="18" charset="0"/>
              </a:rPr>
              <a:t>sem</a:t>
            </a:r>
            <a:endParaRPr lang="en-US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7202" y="6223389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Bookman Old Style" panose="02050604050505020204" pitchFamily="18" charset="0"/>
                <a:cs typeface="Times New Roman" panose="02020603050405020304" pitchFamily="18" charset="0"/>
              </a:rPr>
              <a:t>Session: 2024-25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490D-96BE-74B3-69C3-0223A4FC9FCC}"/>
              </a:ext>
            </a:extLst>
          </p:cNvPr>
          <p:cNvSpPr txBox="1"/>
          <p:nvPr/>
        </p:nvSpPr>
        <p:spPr>
          <a:xfrm>
            <a:off x="1517555" y="2185815"/>
            <a:ext cx="947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Bookman Old Style" panose="020506040505050202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200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99EA93-8753-AEAF-C3BD-6663BDDF7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5" y="327737"/>
            <a:ext cx="1271060" cy="13458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B5DE18-977A-A493-959D-F922EAF4C0D3}"/>
              </a:ext>
            </a:extLst>
          </p:cNvPr>
          <p:cNvCxnSpPr>
            <a:cxnSpLocks/>
          </p:cNvCxnSpPr>
          <p:nvPr/>
        </p:nvCxnSpPr>
        <p:spPr>
          <a:xfrm>
            <a:off x="457200" y="1905000"/>
            <a:ext cx="110642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40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A9EBB-DFCF-7666-5BB5-B84D7444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01301-3EA6-A6E4-E510-B25B2DE0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B6C42-20E3-8CA9-A51E-58CC4864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E93B46-A77C-B539-0F21-29A3C26E6D43}"/>
              </a:ext>
            </a:extLst>
          </p:cNvPr>
          <p:cNvSpPr txBox="1">
            <a:spLocks/>
          </p:cNvSpPr>
          <p:nvPr/>
        </p:nvSpPr>
        <p:spPr>
          <a:xfrm>
            <a:off x="1139952" y="387129"/>
            <a:ext cx="9912096" cy="1014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chemeClr val="bg1"/>
                </a:solidFill>
              </a:rPr>
              <a:t>Project Screenshots​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3F335-B261-CDAE-336E-C81B1732D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88415"/>
            <a:ext cx="5735362" cy="737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0C83F6-AC09-8C3C-41CA-BE413D33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2026121"/>
            <a:ext cx="5735362" cy="4120785"/>
          </a:xfrm>
          <a:prstGeom prst="rect">
            <a:avLst/>
          </a:prstGeom>
        </p:spPr>
      </p:pic>
      <p:pic>
        <p:nvPicPr>
          <p:cNvPr id="14" name="20241006-0422-28.1199736">
            <a:hlinkClick r:id="" action="ppaction://media"/>
            <a:extLst>
              <a:ext uri="{FF2B5EF4-FFF2-40B4-BE49-F238E27FC236}">
                <a16:creationId xmlns:a16="http://schemas.microsoft.com/office/drawing/2014/main" id="{28C6C6F5-7A29-82C1-E111-A97AC72F4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2044" y="1275294"/>
            <a:ext cx="4070004" cy="667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34C428-66AB-AF86-A2D2-65502FF3E2EA}"/>
              </a:ext>
            </a:extLst>
          </p:cNvPr>
          <p:cNvSpPr txBox="1"/>
          <p:nvPr/>
        </p:nvSpPr>
        <p:spPr>
          <a:xfrm>
            <a:off x="8387764" y="1992151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/>
              <a:t>HOVER EFFECT</a:t>
            </a:r>
            <a:endParaRPr lang="en-IN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098285-8995-0092-F98E-DF61B54C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044" y="2430815"/>
            <a:ext cx="4070004" cy="37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3E2A0-55A7-5ED4-C5BD-12BE9A60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77C91-1E14-E855-C91B-3FF26052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19D9D-29FA-FFC0-C229-BDC3B393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2E0151-41E2-7BA8-884F-F991CF8F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9" y="2450532"/>
            <a:ext cx="5254324" cy="339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EB899F-97BE-7919-2BDD-5E2E6C07C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9" y="674399"/>
            <a:ext cx="5254324" cy="12178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A4F93E-26E3-C107-6D4A-1496C3508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65" y="674399"/>
            <a:ext cx="5472877" cy="1729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91CC6D-890E-73C2-54A2-C760F5427624}"/>
              </a:ext>
            </a:extLst>
          </p:cNvPr>
          <p:cNvSpPr txBox="1"/>
          <p:nvPr/>
        </p:nvSpPr>
        <p:spPr>
          <a:xfrm>
            <a:off x="2349910" y="1971355"/>
            <a:ext cx="15356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Candara" panose="020E0502030303020204" pitchFamily="34" charset="0"/>
                <a:ea typeface="Cambria" panose="02040503050406030204" pitchFamily="18" charset="0"/>
              </a:rPr>
              <a:t>HOME PAGE</a:t>
            </a:r>
            <a:endParaRPr lang="en-IN" sz="2000" b="1">
              <a:latin typeface="Candara" panose="020E0502030303020204" pitchFamily="34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52235D-13F7-3029-6190-9C0C66474F47}"/>
              </a:ext>
            </a:extLst>
          </p:cNvPr>
          <p:cNvSpPr txBox="1"/>
          <p:nvPr/>
        </p:nvSpPr>
        <p:spPr>
          <a:xfrm>
            <a:off x="7851058" y="2483458"/>
            <a:ext cx="15757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latin typeface="Candara" panose="020E0502030303020204" pitchFamily="34" charset="0"/>
                <a:ea typeface="Cambria" panose="02040503050406030204" pitchFamily="18" charset="0"/>
              </a:rPr>
              <a:t>SKILLS PAGE</a:t>
            </a:r>
            <a:endParaRPr lang="en-IN" sz="2000" b="1">
              <a:latin typeface="Candara" panose="020E0502030303020204" pitchFamily="34" charset="0"/>
              <a:ea typeface="Cambria" panose="02040503050406030204" pitchFamily="18" charset="0"/>
            </a:endParaRPr>
          </a:p>
        </p:txBody>
      </p:sp>
      <p:pic>
        <p:nvPicPr>
          <p:cNvPr id="5" name="20241007-1605-01.1142008">
            <a:hlinkClick r:id="" action="ppaction://media"/>
            <a:extLst>
              <a:ext uri="{FF2B5EF4-FFF2-40B4-BE49-F238E27FC236}">
                <a16:creationId xmlns:a16="http://schemas.microsoft.com/office/drawing/2014/main" id="{EFE9AA38-0299-D47D-B405-685664307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3967" b="8081"/>
          <a:stretch/>
        </p:blipFill>
        <p:spPr>
          <a:xfrm>
            <a:off x="6036565" y="3008671"/>
            <a:ext cx="5301173" cy="2833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53BB6-5E20-599F-CD93-271952C723F3}"/>
              </a:ext>
            </a:extLst>
          </p:cNvPr>
          <p:cNvSpPr txBox="1"/>
          <p:nvPr/>
        </p:nvSpPr>
        <p:spPr>
          <a:xfrm>
            <a:off x="6204155" y="3008671"/>
            <a:ext cx="200466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MY SKILLS</a:t>
            </a:r>
            <a:endParaRPr lang="en-IN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B305-1AC7-17BB-13D9-A7E90A3B2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8DAC7-EC2D-F89A-9CA1-7631DD3D1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35E2E-A068-5CC0-A6A4-86253F3F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58877"/>
            <a:ext cx="6408580" cy="3510677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228F38-FEAA-95CC-6122-E9217259FF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5CECD-FFD8-945A-9755-58F93DEF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567" r="40507" b="567"/>
          <a:stretch/>
        </p:blipFill>
        <p:spPr>
          <a:xfrm>
            <a:off x="7246780" y="783646"/>
            <a:ext cx="3834628" cy="4944692"/>
          </a:xfrm>
          <a:prstGeom prst="rect">
            <a:avLst/>
          </a:prstGeom>
        </p:spPr>
      </p:pic>
      <p:pic>
        <p:nvPicPr>
          <p:cNvPr id="12" name="20241006-0452-52.5635671">
            <a:hlinkClick r:id="" action="ppaction://media"/>
            <a:extLst>
              <a:ext uri="{FF2B5EF4-FFF2-40B4-BE49-F238E27FC236}">
                <a16:creationId xmlns:a16="http://schemas.microsoft.com/office/drawing/2014/main" id="{40BE7948-C526-127E-A7E6-A8BC6F727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9135" y="814515"/>
            <a:ext cx="1789875" cy="7188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744D22-090A-AC44-F28B-2BF013F3960A}"/>
              </a:ext>
            </a:extLst>
          </p:cNvPr>
          <p:cNvSpPr txBox="1"/>
          <p:nvPr/>
        </p:nvSpPr>
        <p:spPr>
          <a:xfrm>
            <a:off x="3092043" y="889364"/>
            <a:ext cx="42577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/>
              <a:t>The social icons have a hover effect too </a:t>
            </a:r>
          </a:p>
          <a:p>
            <a:r>
              <a:rPr lang="en-US" sz="2000" b="1"/>
              <a:t>and are  responsive 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B5AF1-EEBC-6F00-D488-BB2A499F39D5}"/>
              </a:ext>
            </a:extLst>
          </p:cNvPr>
          <p:cNvSpPr txBox="1"/>
          <p:nvPr/>
        </p:nvSpPr>
        <p:spPr>
          <a:xfrm>
            <a:off x="838200" y="1563806"/>
            <a:ext cx="64085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/>
              <a:t>This  page has a review section , so that people can drop there valuable feedback and needs</a:t>
            </a:r>
            <a:endParaRPr lang="en-IN" sz="2000" b="1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28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6D4D-EDEC-CDB0-1E6A-92AB9440C64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AC9DB3-C882-B961-4FED-D33F8665177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A2DEF2-C1E7-1696-5CEC-B75CED00CF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4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D69282E7-3A6D-D74F-0EDC-0B719EAE3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54"/>
          <a:stretch/>
        </p:blipFill>
        <p:spPr>
          <a:xfrm>
            <a:off x="838200" y="766915"/>
            <a:ext cx="4942625" cy="4975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D03EB-BB17-215E-C9D8-C4CA92C91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25" y="3495270"/>
            <a:ext cx="5330489" cy="2246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C1166A-165C-623F-F75F-EBE870D23304}"/>
              </a:ext>
            </a:extLst>
          </p:cNvPr>
          <p:cNvSpPr txBox="1"/>
          <p:nvPr/>
        </p:nvSpPr>
        <p:spPr>
          <a:xfrm>
            <a:off x="6002084" y="1115961"/>
            <a:ext cx="46408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>
                    <a:lumMod val="25000"/>
                  </a:schemeClr>
                </a:solidFill>
                <a:latin typeface="Aptos" panose="020B0004020202020204" pitchFamily="34" charset="0"/>
              </a:rPr>
              <a:t>The data is  entered in the form created by PHP the data taken as input from the user is stored in server . This stored data is used to create the personal portfolio of the user . The creation of the portfolio is part of future work , rest the input is taken and saved .</a:t>
            </a:r>
            <a:endParaRPr lang="en-IN" sz="2000">
              <a:solidFill>
                <a:schemeClr val="accent4">
                  <a:lumMod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</a:t>
            </a:r>
            <a:br>
              <a:rPr lang="en-US"/>
            </a:br>
            <a:r>
              <a:rPr lang="en-US"/>
              <a:t>WORK 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73162" y="1746504"/>
            <a:ext cx="5615890" cy="338328"/>
          </a:xfrm>
        </p:spPr>
        <p:txBody>
          <a:bodyPr/>
          <a:lstStyle/>
          <a:p>
            <a:r>
              <a:rPr lang="en-US"/>
              <a:t>Adding templates so that user can choose the interface.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68301" y="2859201"/>
            <a:ext cx="6019014" cy="33832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Allow users to save and access their resumes online via cloud services like 	Google Drive or Dropbox.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8301" y="4310226"/>
            <a:ext cx="6019014" cy="338328"/>
          </a:xfrm>
        </p:spPr>
        <p:txBody>
          <a:bodyPr/>
          <a:lstStyle/>
          <a:p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Implement user accounts to enable users to save and edit their resumes at any time.</a:t>
            </a:r>
          </a:p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2382" y="5599530"/>
            <a:ext cx="5817451" cy="338328"/>
          </a:xfrm>
        </p:spPr>
        <p:txBody>
          <a:bodyPr/>
          <a:lstStyle/>
          <a:p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Enable real-time collaboration for users to receive feedback or make edits with others.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937EE-C309-2046-E3C7-C4449229F2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57200"/>
            <a:ext cx="5615891" cy="338328"/>
          </a:xfrm>
        </p:spPr>
        <p:txBody>
          <a:bodyPr/>
          <a:lstStyle/>
          <a:p>
            <a:r>
              <a:rPr lang="en-US"/>
              <a:t>Giving users accessibility to modification and editing.</a:t>
            </a: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2D6A55-DFEC-EFF8-9C31-789F038F70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50BB4-587E-87F1-00C2-F3FB4161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37511" y="1269361"/>
            <a:ext cx="6826150" cy="4351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2F0E0-272B-FF33-221D-08F8FFE9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260349" y="2026674"/>
            <a:ext cx="7011630" cy="2804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C6E94-22F1-A0C8-6B47-DF749BA7CA89}"/>
              </a:ext>
            </a:extLst>
          </p:cNvPr>
          <p:cNvSpPr txBox="1"/>
          <p:nvPr/>
        </p:nvSpPr>
        <p:spPr>
          <a:xfrm>
            <a:off x="5566659" y="1409454"/>
            <a:ext cx="5445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Our platform is designed to empower individuals by offering a dynamic space to showcase their professional journey. Whether you're looking to build your personal portfolio or create one for others, we provide the tools to craft a customized, visually appealing representation of your skills and accomplishments. With an intuitive interface, users can easily create and manage their portfolios, ensuring they can highlight their strengths and milestones in a way that stands out. Start building your personal brand with us today and share your unique story with the world.</a:t>
            </a:r>
            <a:endParaRPr lang="en-IN" sz="2000" b="1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38838E4-4960-8484-50B0-9E826D32BD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358" b="12358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807857"/>
            <a:ext cx="4873752" cy="2937485"/>
          </a:xfrm>
        </p:spPr>
        <p:txBody>
          <a:bodyPr/>
          <a:lstStyle/>
          <a:p>
            <a:br>
              <a:rPr lang="en-US"/>
            </a:br>
            <a:r>
              <a:rPr lang="en-US"/>
              <a:t>Building a Personal Portfolio website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532966"/>
            <a:ext cx="4873752" cy="630936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0151" y="2489920"/>
            <a:ext cx="1622425" cy="1622425"/>
          </a:xfrm>
        </p:spPr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98990" y="2457376"/>
            <a:ext cx="1622425" cy="1622425"/>
          </a:xfrm>
        </p:spPr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8631" y="2441447"/>
            <a:ext cx="1622425" cy="1622425"/>
          </a:xfrm>
        </p:spPr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Introduction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Purpose &amp;</a:t>
            </a:r>
          </a:p>
          <a:p>
            <a:r>
              <a:rPr lang="en-US"/>
              <a:t>Objective </a:t>
            </a:r>
          </a:p>
          <a:p>
            <a:r>
              <a:rPr lang="en-US"/>
              <a:t>Of project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Technology</a:t>
            </a:r>
          </a:p>
          <a:p>
            <a:r>
              <a:rPr lang="en-US"/>
              <a:t>overview</a:t>
            </a:r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Methodology</a:t>
            </a:r>
          </a:p>
          <a:p>
            <a:r>
              <a:rPr lang="en-US"/>
              <a:t>&amp;</a:t>
            </a:r>
          </a:p>
          <a:p>
            <a:r>
              <a:rPr lang="en-US"/>
              <a:t>Project </a:t>
            </a:r>
          </a:p>
          <a:p>
            <a:r>
              <a:rPr lang="en-US"/>
              <a:t>Screenshots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Future Work</a:t>
            </a:r>
          </a:p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13" y="1463433"/>
            <a:ext cx="5038344" cy="1709928"/>
          </a:xfrm>
        </p:spPr>
        <p:txBody>
          <a:bodyPr/>
          <a:lstStyle/>
          <a:p>
            <a:r>
              <a:rPr lang="en-US" b="1"/>
              <a:t>Introduction</a:t>
            </a:r>
            <a:br>
              <a:rPr lang="en-US">
                <a:sym typeface="DM Sans Medium"/>
              </a:rPr>
            </a:b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073" y="2574036"/>
            <a:ext cx="5846654" cy="2130552"/>
          </a:xfrm>
        </p:spPr>
        <p:txBody>
          <a:bodyPr/>
          <a:lstStyle/>
          <a:p>
            <a:r>
              <a:rPr lang="en-US" sz="2000" b="1"/>
              <a:t>Since everything is being digitalized so one of the most effective of presenting yourself is through your Personal Portfolio Website. Hence, this project/website aims to provide users a with a simple and efficient platform to create professional resumes . By leveraging technologies like HTML,CSS, PHP.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F4A0100-B6F8-E45E-1E95-278FD632AA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064" b="6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424" y="1591549"/>
            <a:ext cx="4194001" cy="2948940"/>
          </a:xfrm>
        </p:spPr>
        <p:txBody>
          <a:bodyPr/>
          <a:lstStyle/>
          <a:p>
            <a:r>
              <a:rPr lang="en-US" b="1"/>
              <a:t>Purpose &amp; Objective of the project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234DCF-7F74-098A-25AF-25FB7BFEDC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722" r="16722"/>
          <a:stretch>
            <a:fillRect/>
          </a:stretch>
        </p:blipFill>
        <p:spPr>
          <a:xfrm>
            <a:off x="5141582" y="560438"/>
            <a:ext cx="5758065" cy="5758065"/>
          </a:xfr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OBJECTIVES..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288D0-CA2F-1030-A9BE-10D84211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952" y="1672860"/>
            <a:ext cx="9691755" cy="4160520"/>
          </a:xfrm>
        </p:spPr>
        <p:txBody>
          <a:bodyPr/>
          <a:lstStyle/>
          <a:p>
            <a:r>
              <a:rPr lang="en-US" sz="2400" dirty="0"/>
              <a:t>My Web project is dynamic portfolio website the provide users a overview of how they can build their own personal portfolio by providing them with and example of my own personal portfolio website . </a:t>
            </a:r>
          </a:p>
          <a:p>
            <a:r>
              <a:rPr lang="en-US" sz="2400" dirty="0"/>
              <a:t>By simply submitting their details  user can generate a polished , well-structured resume in a matter of minutes .</a:t>
            </a:r>
          </a:p>
          <a:p>
            <a:r>
              <a:rPr lang="en-US" sz="2400" dirty="0"/>
              <a:t>The platform is tailored for efficiency , ensuring that individuals looking to present their qualifications and experience can do so quickly , without compromising in quality.</a:t>
            </a:r>
          </a:p>
          <a:p>
            <a:r>
              <a:rPr lang="en-US" sz="2400" dirty="0"/>
              <a:t>the user centric approach makes it an ideal tool for job seekers ,students and professionals aiming </a:t>
            </a:r>
            <a:r>
              <a:rPr lang="en-US" sz="2400" dirty="0">
                <a:cs typeface="Arial" panose="020B0604020202020204" pitchFamily="34" charset="0"/>
              </a:rPr>
              <a:t>to present their credentials in a concise and professional format..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Richard Branson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/>
              <a:t>20224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86" y="149250"/>
            <a:ext cx="9912096" cy="1014984"/>
          </a:xfrm>
        </p:spPr>
        <p:txBody>
          <a:bodyPr/>
          <a:lstStyle/>
          <a:p>
            <a:r>
              <a:rPr lang="en-US" b="1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229" y="1382523"/>
            <a:ext cx="2673607" cy="3971967"/>
          </a:xfrm>
        </p:spPr>
        <p:txBody>
          <a:bodyPr/>
          <a:lstStyle/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2168" y="1390494"/>
            <a:ext cx="2602375" cy="3971967"/>
          </a:xfrm>
        </p:spPr>
        <p:txBody>
          <a:bodyPr/>
          <a:lstStyle/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7322" y="1374555"/>
            <a:ext cx="2602375" cy="3997139"/>
          </a:xfrm>
        </p:spPr>
        <p:txBody>
          <a:bodyPr/>
          <a:lstStyle/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5028" y="1374555"/>
            <a:ext cx="2579824" cy="3997140"/>
          </a:xfrm>
        </p:spPr>
        <p:txBody>
          <a:bodyPr/>
          <a:lstStyle/>
          <a:p>
            <a:endParaRPr lang="en-US" b="1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A9C6A08-8D9C-68F9-0ADE-F086A7F549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722" b="7722"/>
          <a:stretch>
            <a:fillRect/>
          </a:stretch>
        </p:blipFill>
        <p:spPr>
          <a:xfrm>
            <a:off x="3382166" y="1394092"/>
            <a:ext cx="2576817" cy="2178926"/>
          </a:xfrm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51B9908-9DDB-7860-50B1-38C1EC940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722" b="7722"/>
          <a:stretch>
            <a:fillRect/>
          </a:stretch>
        </p:blipFill>
        <p:spPr>
          <a:xfrm>
            <a:off x="466007" y="1394092"/>
            <a:ext cx="2648049" cy="2182524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0C38000-0B61-6788-4948-66F84C4EF47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7722" b="7722"/>
          <a:stretch>
            <a:fillRect/>
          </a:stretch>
        </p:blipFill>
        <p:spPr>
          <a:xfrm>
            <a:off x="9096071" y="1369741"/>
            <a:ext cx="2544939" cy="2151971"/>
          </a:xfrm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62052B4C-4FC1-D04B-CE37-CC0CD8E184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7727" b="7727"/>
          <a:stretch>
            <a:fillRect/>
          </a:stretch>
        </p:blipFill>
        <p:spPr>
          <a:xfrm>
            <a:off x="6217321" y="1410045"/>
            <a:ext cx="2602375" cy="22005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1D3449-2347-AE82-1BC5-BC1A27B36CAE}"/>
              </a:ext>
            </a:extLst>
          </p:cNvPr>
          <p:cNvSpPr txBox="1"/>
          <p:nvPr/>
        </p:nvSpPr>
        <p:spPr>
          <a:xfrm>
            <a:off x="448388" y="3546579"/>
            <a:ext cx="27739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>
                <a:solidFill>
                  <a:srgbClr val="FF0000"/>
                </a:solidFill>
                <a:effectLst/>
              </a:rPr>
              <a:t>CSS</a:t>
            </a:r>
            <a:r>
              <a:rPr lang="en-US" sz="1600" b="1" i="0">
                <a:effectLst/>
              </a:rPr>
              <a:t> (Cascading Style Sheets) is used to style and layout web pages — for example, to alter the font, color, size, and spacing of your content, split it into multiple columns, or add animations and other decorative features</a:t>
            </a:r>
            <a:endParaRPr lang="en-IN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80340-D9F6-50A2-2917-FFFB7FF4EE46}"/>
              </a:ext>
            </a:extLst>
          </p:cNvPr>
          <p:cNvSpPr txBox="1"/>
          <p:nvPr/>
        </p:nvSpPr>
        <p:spPr>
          <a:xfrm>
            <a:off x="3424772" y="3679626"/>
            <a:ext cx="2745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1D35"/>
                </a:solidFill>
                <a:effectLst/>
                <a:latin typeface="Google Sans"/>
              </a:rPr>
              <a:t> </a:t>
            </a:r>
            <a:r>
              <a:rPr lang="en-US" b="1" i="0">
                <a:solidFill>
                  <a:srgbClr val="FF0000"/>
                </a:solidFill>
                <a:effectLst/>
              </a:rPr>
              <a:t>HTML</a:t>
            </a:r>
            <a:r>
              <a:rPr lang="en-US" b="1" i="0">
                <a:effectLst/>
              </a:rPr>
              <a:t> is a markup language that tells web browsers how to display content on a page, including text, images, and other media</a:t>
            </a:r>
            <a:endParaRPr lang="en-IN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4F9B8-8E97-54A7-D58B-F4712371595B}"/>
              </a:ext>
            </a:extLst>
          </p:cNvPr>
          <p:cNvSpPr txBox="1"/>
          <p:nvPr/>
        </p:nvSpPr>
        <p:spPr>
          <a:xfrm>
            <a:off x="9096071" y="3608135"/>
            <a:ext cx="2667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</a:rPr>
              <a:t>JavaScript</a:t>
            </a:r>
            <a:r>
              <a:rPr lang="en-US" b="1" i="0">
                <a:solidFill>
                  <a:srgbClr val="001D35"/>
                </a:solidFill>
                <a:effectLst/>
              </a:rPr>
              <a:t> is a programming language that is used in web development </a:t>
            </a:r>
            <a:r>
              <a:rPr lang="en-US" b="1"/>
              <a:t>to create dynamic, responsive, and user-friendly web applications</a:t>
            </a:r>
            <a:r>
              <a:rPr lang="en-US" b="1" i="0">
                <a:solidFill>
                  <a:srgbClr val="001D35"/>
                </a:solidFill>
                <a:effectLst/>
              </a:rPr>
              <a:t>.</a:t>
            </a:r>
            <a:endParaRPr lang="en-IN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EE4A-4C9D-DB6F-8185-49D1B5739572}"/>
              </a:ext>
            </a:extLst>
          </p:cNvPr>
          <p:cNvSpPr txBox="1"/>
          <p:nvPr/>
        </p:nvSpPr>
        <p:spPr>
          <a:xfrm>
            <a:off x="6312821" y="3679626"/>
            <a:ext cx="257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</a:rPr>
              <a:t>PHP</a:t>
            </a:r>
            <a:r>
              <a:rPr lang="en-US" b="1" i="0">
                <a:solidFill>
                  <a:srgbClr val="001D35"/>
                </a:solidFill>
                <a:effectLst/>
              </a:rPr>
              <a:t> is a server-side scripting language that's </a:t>
            </a:r>
            <a:r>
              <a:rPr lang="en-US" b="1"/>
              <a:t>used to create web pages, applications, and services</a:t>
            </a:r>
            <a:r>
              <a:rPr lang="en-US" b="1" i="0">
                <a:solidFill>
                  <a:srgbClr val="001D35"/>
                </a:solidFill>
                <a:effectLst/>
              </a:rPr>
              <a:t>.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Methodology​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961913"/>
            <a:ext cx="3273552" cy="3834595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itka Display" pitchFamily="2" charset="0"/>
              </a:rPr>
              <a:t>Plan the Structure and Design </a:t>
            </a:r>
          </a:p>
          <a:p>
            <a:r>
              <a:rPr lang="en-US" b="1">
                <a:latin typeface="Sitka Display" pitchFamily="2" charset="0"/>
              </a:rPr>
              <a:t>Home:</a:t>
            </a:r>
            <a:r>
              <a:rPr lang="en-US">
                <a:latin typeface="Sitka Display" pitchFamily="2" charset="0"/>
              </a:rPr>
              <a:t> Brief introduction and navigation.</a:t>
            </a:r>
          </a:p>
          <a:p>
            <a:r>
              <a:rPr lang="en-US" b="1">
                <a:latin typeface="Sitka Display" pitchFamily="2" charset="0"/>
              </a:rPr>
              <a:t>About:</a:t>
            </a:r>
            <a:r>
              <a:rPr lang="en-US">
                <a:latin typeface="Sitka Display" pitchFamily="2" charset="0"/>
              </a:rPr>
              <a:t> Your bio, expertise, skills.</a:t>
            </a:r>
          </a:p>
          <a:p>
            <a:r>
              <a:rPr lang="en-US" b="1">
                <a:latin typeface="Sitka Display" pitchFamily="2" charset="0"/>
              </a:rPr>
              <a:t>Portfolio:</a:t>
            </a:r>
            <a:r>
              <a:rPr lang="en-US">
                <a:latin typeface="Sitka Display" pitchFamily="2" charset="0"/>
              </a:rPr>
              <a:t> Showcase your work (projects, case studies, clients).</a:t>
            </a:r>
          </a:p>
          <a:p>
            <a:r>
              <a:rPr lang="en-US" b="1">
                <a:latin typeface="Sitka Display" pitchFamily="2" charset="0"/>
              </a:rPr>
              <a:t>Contact:</a:t>
            </a:r>
            <a:r>
              <a:rPr lang="en-US">
                <a:latin typeface="Sitka Display" pitchFamily="2" charset="0"/>
              </a:rPr>
              <a:t> A form for users to reach out to you.</a:t>
            </a:r>
          </a:p>
          <a:p>
            <a:r>
              <a:rPr lang="en-US" b="1">
                <a:latin typeface="Sitka Display" pitchFamily="2" charset="0"/>
              </a:rPr>
              <a:t>Portfolio Creator:</a:t>
            </a:r>
            <a:r>
              <a:rPr lang="en-US">
                <a:latin typeface="Sitka Display" pitchFamily="2" charset="0"/>
              </a:rPr>
              <a:t> A form where users input their own information and generate a custom portfolio.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  <a:latin typeface="Sitka Display" pitchFamily="2" charset="0"/>
              </a:rPr>
              <a:t>Design Layout</a:t>
            </a:r>
            <a:r>
              <a:rPr lang="en-US" b="1">
                <a:latin typeface="Sitka Display" pitchFamily="2" charset="0"/>
              </a:rPr>
              <a:t>:</a:t>
            </a:r>
            <a:endParaRPr lang="en-US">
              <a:latin typeface="Sitka Display" pitchFamily="2" charset="0"/>
            </a:endParaRPr>
          </a:p>
          <a:p>
            <a:pPr marL="457200" lvl="1" indent="0">
              <a:buNone/>
            </a:pPr>
            <a:r>
              <a:rPr lang="en-US" sz="1600">
                <a:latin typeface="Sitka Display" pitchFamily="2" charset="0"/>
              </a:rPr>
              <a:t>.Create a clean, responsive design using CSS frameworks like Bootstrap or writing custom CSS.</a:t>
            </a:r>
          </a:p>
          <a:p>
            <a:r>
              <a:rPr lang="en-US">
                <a:latin typeface="Sitka Display" pitchFamily="2" charset="0"/>
              </a:rPr>
              <a:t>​</a:t>
            </a:r>
            <a:br>
              <a:rPr lang="en-US"/>
            </a:br>
            <a:r>
              <a:rPr lang="en-US"/>
              <a:t>​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8216" y="1956816"/>
            <a:ext cx="3128464" cy="398678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08848" y="2036450"/>
            <a:ext cx="3185160" cy="2785100"/>
          </a:xfrm>
        </p:spPr>
        <p:txBody>
          <a:bodyPr/>
          <a:lstStyle/>
          <a:p>
            <a:r>
              <a:rPr lang="en-US" sz="1800">
                <a:latin typeface="Sitka Display" pitchFamily="2" charset="0"/>
              </a:rPr>
              <a:t>Then in the create section of the website user can submit there information that he wants to include in his portfolio . The information will be stored in database . And the future work includes processing this information into a well structured portfolio website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ITR PRSENTATION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CE0132C-C5C3-9C0D-6FDA-CA9F5A133401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4598216" y="1984352"/>
            <a:ext cx="3273552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Sitka Display" pitchFamily="2" charset="0"/>
              </a:rPr>
              <a:t>Build the basic structure using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First we create a basic html file named </a:t>
            </a:r>
            <a:r>
              <a:rPr kumimoji="0" lang="en-US" altLang="en-US" sz="1700" b="0" i="1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index.html.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700">
                <a:latin typeface="Sitka Display" pitchFamily="2" charset="0"/>
              </a:rPr>
              <a:t>w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hich will include all the </a:t>
            </a:r>
            <a:r>
              <a:rPr lang="en-US" altLang="en-US" sz="1700">
                <a:latin typeface="Sitka Display" pitchFamily="2" charset="0"/>
              </a:rPr>
              <a:t>html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700" err="1">
                <a:latin typeface="Sitka Display" pitchFamily="2" charset="0"/>
              </a:rPr>
              <a:t>js</a:t>
            </a:r>
            <a:r>
              <a:rPr lang="en-US" altLang="en-US" sz="1700">
                <a:latin typeface="Sitka Display" pitchFamily="2" charset="0"/>
              </a:rPr>
              <a:t> related to the web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>
                <a:solidFill>
                  <a:srgbClr val="FF0000"/>
                </a:solidFill>
                <a:latin typeface="Sitka Display" pitchFamily="2" charset="0"/>
              </a:rPr>
              <a:t>Style the website using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Creating </a:t>
            </a:r>
            <a:r>
              <a:rPr kumimoji="0" lang="en-US" altLang="en-US" sz="1700" b="0" i="1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style</a:t>
            </a:r>
            <a:r>
              <a:rPr lang="en-US" altLang="en-US" sz="1700" i="1" u="sng">
                <a:latin typeface="Sitka Display" pitchFamily="2" charset="0"/>
              </a:rPr>
              <a:t>.css </a:t>
            </a:r>
            <a:r>
              <a:rPr lang="en-US" altLang="en-US" sz="1700">
                <a:latin typeface="Sitka Display" pitchFamily="2" charset="0"/>
              </a:rPr>
              <a:t>for the styles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Define font families ,colors ,spacing </a:t>
            </a:r>
            <a:r>
              <a:rPr lang="en-US" altLang="en-US" sz="1700">
                <a:latin typeface="Sitka Display" pitchFamily="2" charset="0"/>
              </a:rPr>
              <a:t>, layouts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itka Display" pitchFamily="2" charset="0"/>
              </a:rPr>
              <a:t>It </a:t>
            </a:r>
            <a:r>
              <a:rPr lang="en-US" altLang="en-US" sz="1700">
                <a:latin typeface="Sitka Display" pitchFamily="2" charset="0"/>
              </a:rPr>
              <a:t>also helps in layout alignment and responsiveness.</a:t>
            </a: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{B0F27395-96E9-493C-A715-47A85C96B3AB}tf11429527_win32</Template>
  <TotalTime>999</TotalTime>
  <Words>887</Words>
  <Application>Microsoft Office PowerPoint</Application>
  <PresentationFormat>Widescreen</PresentationFormat>
  <Paragraphs>115</Paragraphs>
  <Slides>16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Arial</vt:lpstr>
      <vt:lpstr>Arial Black</vt:lpstr>
      <vt:lpstr>Bookman Old Style</vt:lpstr>
      <vt:lpstr>Calibri</vt:lpstr>
      <vt:lpstr>Candara</vt:lpstr>
      <vt:lpstr>Century Gothic</vt:lpstr>
      <vt:lpstr>DM Sans Medium</vt:lpstr>
      <vt:lpstr>Google Sans</vt:lpstr>
      <vt:lpstr>Karla</vt:lpstr>
      <vt:lpstr>Sitka Display</vt:lpstr>
      <vt:lpstr>Univers Condensed Light</vt:lpstr>
      <vt:lpstr>Wingdings</vt:lpstr>
      <vt:lpstr>Office Theme</vt:lpstr>
      <vt:lpstr>Swami Keshvanand Institute of Technology, Management &amp; Gramothan, Jaipur</vt:lpstr>
      <vt:lpstr> Building a Personal Portfolio website</vt:lpstr>
      <vt:lpstr>Index</vt:lpstr>
      <vt:lpstr>Introduction </vt:lpstr>
      <vt:lpstr>Purpose &amp; Objective of the project</vt:lpstr>
      <vt:lpstr>OBJECTIVES..</vt:lpstr>
      <vt:lpstr>Business opportunities are like buses. There’s always another one coming.</vt:lpstr>
      <vt:lpstr>Technologies Used</vt:lpstr>
      <vt:lpstr>Methodology​</vt:lpstr>
      <vt:lpstr>PowerPoint Presentation</vt:lpstr>
      <vt:lpstr>PowerPoint Presentation</vt:lpstr>
      <vt:lpstr>PowerPoint Presentation</vt:lpstr>
      <vt:lpstr>PowerPoint Presentation</vt:lpstr>
      <vt:lpstr>FUTURE WORK 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Brijkishor Sharma</dc:creator>
  <cp:lastModifiedBy>Brijkishor Sharma</cp:lastModifiedBy>
  <cp:revision>3</cp:revision>
  <dcterms:created xsi:type="dcterms:W3CDTF">2024-10-02T13:59:37Z</dcterms:created>
  <dcterms:modified xsi:type="dcterms:W3CDTF">2025-06-07T00:54:18Z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